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74" r:id="rId4"/>
    <p:sldId id="272" r:id="rId5"/>
    <p:sldId id="282" r:id="rId6"/>
    <p:sldId id="265" r:id="rId7"/>
    <p:sldId id="261" r:id="rId8"/>
    <p:sldId id="276" r:id="rId9"/>
    <p:sldId id="263" r:id="rId10"/>
    <p:sldId id="269" r:id="rId11"/>
    <p:sldId id="278" r:id="rId12"/>
    <p:sldId id="279" r:id="rId13"/>
    <p:sldId id="277" r:id="rId14"/>
    <p:sldId id="280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B79"/>
    <a:srgbClr val="957CA5"/>
    <a:srgbClr val="856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4"/>
    <p:restoredTop sz="89876"/>
  </p:normalViewPr>
  <p:slideViewPr>
    <p:cSldViewPr snapToGrid="0" snapToObjects="1">
      <p:cViewPr varScale="1">
        <p:scale>
          <a:sx n="100" d="100"/>
          <a:sy n="100" d="100"/>
        </p:scale>
        <p:origin x="17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B16C2-0118-4FA8-83D5-90B8042E16E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5D402C2-94DC-4101-BA80-158ECBD06C07}">
      <dgm:prSet phldrT="[Tekst]"/>
      <dgm:spPr>
        <a:solidFill>
          <a:srgbClr val="4E2B79"/>
        </a:solidFill>
      </dgm:spPr>
      <dgm:t>
        <a:bodyPr/>
        <a:lstStyle/>
        <a:p>
          <a:endParaRPr lang="nl-NL" dirty="0"/>
        </a:p>
      </dgm:t>
    </dgm:pt>
    <dgm:pt modelId="{C7138D5B-C777-4041-A314-45E6C6B3B7B5}" type="parTrans" cxnId="{C9C40EC2-3A79-4721-8985-BA44F5C59FDD}">
      <dgm:prSet/>
      <dgm:spPr/>
      <dgm:t>
        <a:bodyPr/>
        <a:lstStyle/>
        <a:p>
          <a:endParaRPr lang="nl-NL"/>
        </a:p>
      </dgm:t>
    </dgm:pt>
    <dgm:pt modelId="{5F2D919E-9446-45CD-8E9A-3A28B74A5E3E}" type="sibTrans" cxnId="{C9C40EC2-3A79-4721-8985-BA44F5C59FDD}">
      <dgm:prSet/>
      <dgm:spPr/>
      <dgm:t>
        <a:bodyPr/>
        <a:lstStyle/>
        <a:p>
          <a:endParaRPr lang="nl-NL"/>
        </a:p>
      </dgm:t>
    </dgm:pt>
    <dgm:pt modelId="{878B0EE7-CFBC-44BD-82D3-D8398AD0EA36}">
      <dgm:prSet phldrT="[Tekst]" custT="1"/>
      <dgm:spPr/>
      <dgm:t>
        <a:bodyPr/>
        <a:lstStyle/>
        <a:p>
          <a:endParaRPr lang="nl-NL" sz="3200" b="1" dirty="0">
            <a:solidFill>
              <a:srgbClr val="4E2B79"/>
            </a:solidFill>
          </a:endParaRPr>
        </a:p>
      </dgm:t>
    </dgm:pt>
    <dgm:pt modelId="{83BB44CF-BDB0-4FC3-8138-9EB490C15DA0}" type="parTrans" cxnId="{7F4E6C5C-F202-49A7-AF72-D6C8D03298C4}">
      <dgm:prSet/>
      <dgm:spPr/>
      <dgm:t>
        <a:bodyPr/>
        <a:lstStyle/>
        <a:p>
          <a:endParaRPr lang="nl-NL"/>
        </a:p>
      </dgm:t>
    </dgm:pt>
    <dgm:pt modelId="{909D64F0-1E9F-4864-BA5E-69C13548B494}" type="sibTrans" cxnId="{7F4E6C5C-F202-49A7-AF72-D6C8D03298C4}">
      <dgm:prSet/>
      <dgm:spPr/>
      <dgm:t>
        <a:bodyPr/>
        <a:lstStyle/>
        <a:p>
          <a:endParaRPr lang="nl-NL"/>
        </a:p>
      </dgm:t>
    </dgm:pt>
    <dgm:pt modelId="{508E471B-73C8-4F29-80CC-5C02DDAE842B}">
      <dgm:prSet phldrT="[Tekst]"/>
      <dgm:spPr>
        <a:solidFill>
          <a:srgbClr val="4E2B79"/>
        </a:solidFill>
      </dgm:spPr>
      <dgm:t>
        <a:bodyPr/>
        <a:lstStyle/>
        <a:p>
          <a:endParaRPr lang="nl-NL" dirty="0"/>
        </a:p>
      </dgm:t>
    </dgm:pt>
    <dgm:pt modelId="{B97247A2-D57C-423E-ADE6-2F39FFF3859B}" type="parTrans" cxnId="{46A536F4-CA05-4183-ACF4-FB0F3CF3913B}">
      <dgm:prSet/>
      <dgm:spPr/>
      <dgm:t>
        <a:bodyPr/>
        <a:lstStyle/>
        <a:p>
          <a:endParaRPr lang="nl-NL"/>
        </a:p>
      </dgm:t>
    </dgm:pt>
    <dgm:pt modelId="{0429729A-16E6-48B3-B06A-F5AE40F02ABD}" type="sibTrans" cxnId="{46A536F4-CA05-4183-ACF4-FB0F3CF3913B}">
      <dgm:prSet/>
      <dgm:spPr/>
      <dgm:t>
        <a:bodyPr/>
        <a:lstStyle/>
        <a:p>
          <a:endParaRPr lang="nl-NL"/>
        </a:p>
      </dgm:t>
    </dgm:pt>
    <dgm:pt modelId="{A91917A6-42B7-4A6D-9FC3-640A4F09C354}">
      <dgm:prSet phldrT="[Tekst]" custT="1"/>
      <dgm:spPr/>
      <dgm:t>
        <a:bodyPr/>
        <a:lstStyle/>
        <a:p>
          <a:endParaRPr lang="nl-NL" sz="3200" b="1" dirty="0">
            <a:solidFill>
              <a:srgbClr val="4E2B79"/>
            </a:solidFill>
          </a:endParaRPr>
        </a:p>
      </dgm:t>
    </dgm:pt>
    <dgm:pt modelId="{2D9D41E3-2ECB-4802-87DE-7DD205E34E1A}" type="parTrans" cxnId="{A928F1AA-13BC-4B81-95CF-8A0109E43036}">
      <dgm:prSet/>
      <dgm:spPr/>
      <dgm:t>
        <a:bodyPr/>
        <a:lstStyle/>
        <a:p>
          <a:endParaRPr lang="nl-NL"/>
        </a:p>
      </dgm:t>
    </dgm:pt>
    <dgm:pt modelId="{BE23CAAE-5E19-4305-B20D-4E17748B489C}" type="sibTrans" cxnId="{A928F1AA-13BC-4B81-95CF-8A0109E43036}">
      <dgm:prSet/>
      <dgm:spPr/>
      <dgm:t>
        <a:bodyPr/>
        <a:lstStyle/>
        <a:p>
          <a:endParaRPr lang="nl-NL"/>
        </a:p>
      </dgm:t>
    </dgm:pt>
    <dgm:pt modelId="{0799B3AB-C6A4-49B4-A27B-1815E571E2E4}">
      <dgm:prSet phldrT="[Tekst]"/>
      <dgm:spPr>
        <a:solidFill>
          <a:srgbClr val="4E2B79"/>
        </a:solidFill>
      </dgm:spPr>
      <dgm:t>
        <a:bodyPr/>
        <a:lstStyle/>
        <a:p>
          <a:endParaRPr lang="nl-NL" dirty="0"/>
        </a:p>
      </dgm:t>
    </dgm:pt>
    <dgm:pt modelId="{31297538-D52F-4BE1-B969-0763C3C67AC0}" type="sibTrans" cxnId="{B108573D-5FF3-4CA5-A5EA-E41D0A3FD35F}">
      <dgm:prSet/>
      <dgm:spPr/>
      <dgm:t>
        <a:bodyPr/>
        <a:lstStyle/>
        <a:p>
          <a:endParaRPr lang="nl-NL"/>
        </a:p>
      </dgm:t>
    </dgm:pt>
    <dgm:pt modelId="{D6C2E148-894F-410A-8548-163A6F694643}" type="parTrans" cxnId="{B108573D-5FF3-4CA5-A5EA-E41D0A3FD35F}">
      <dgm:prSet/>
      <dgm:spPr/>
      <dgm:t>
        <a:bodyPr/>
        <a:lstStyle/>
        <a:p>
          <a:endParaRPr lang="nl-NL"/>
        </a:p>
      </dgm:t>
    </dgm:pt>
    <dgm:pt modelId="{1843EA76-6CB9-406B-852C-68FA11EADA14}">
      <dgm:prSet phldrT="[Tekst]" custT="1"/>
      <dgm:spPr/>
      <dgm:t>
        <a:bodyPr/>
        <a:lstStyle/>
        <a:p>
          <a:endParaRPr lang="nl-NL" sz="3200" b="1" dirty="0">
            <a:solidFill>
              <a:srgbClr val="4E2B79"/>
            </a:solidFill>
          </a:endParaRPr>
        </a:p>
      </dgm:t>
    </dgm:pt>
    <dgm:pt modelId="{B18D6719-89CD-4820-8738-9356BC78B4DD}" type="sibTrans" cxnId="{BAE09777-B27C-4D17-9A02-B8DA19B49737}">
      <dgm:prSet/>
      <dgm:spPr/>
      <dgm:t>
        <a:bodyPr/>
        <a:lstStyle/>
        <a:p>
          <a:endParaRPr lang="nl-NL"/>
        </a:p>
      </dgm:t>
    </dgm:pt>
    <dgm:pt modelId="{766EF4FA-99D4-4B42-BEA9-602F65341802}" type="parTrans" cxnId="{BAE09777-B27C-4D17-9A02-B8DA19B49737}">
      <dgm:prSet/>
      <dgm:spPr/>
      <dgm:t>
        <a:bodyPr/>
        <a:lstStyle/>
        <a:p>
          <a:endParaRPr lang="nl-NL"/>
        </a:p>
      </dgm:t>
    </dgm:pt>
    <dgm:pt modelId="{476BD226-CE71-4D81-BF80-D79D6906125D}" type="pres">
      <dgm:prSet presAssocID="{8EAB16C2-0118-4FA8-83D5-90B8042E16E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3A588C3-3CE7-4DBC-9B3F-4768E467B015}" type="pres">
      <dgm:prSet presAssocID="{8EAB16C2-0118-4FA8-83D5-90B8042E16E0}" presName="cycle" presStyleCnt="0"/>
      <dgm:spPr/>
    </dgm:pt>
    <dgm:pt modelId="{EB78F802-B80A-451E-83FA-0B89BEA5EE42}" type="pres">
      <dgm:prSet presAssocID="{8EAB16C2-0118-4FA8-83D5-90B8042E16E0}" presName="centerShape" presStyleCnt="0"/>
      <dgm:spPr/>
    </dgm:pt>
    <dgm:pt modelId="{7C188D37-3BE9-4060-BF62-965E6FBC964A}" type="pres">
      <dgm:prSet presAssocID="{8EAB16C2-0118-4FA8-83D5-90B8042E16E0}" presName="connSite" presStyleLbl="node1" presStyleIdx="0" presStyleCnt="4"/>
      <dgm:spPr/>
    </dgm:pt>
    <dgm:pt modelId="{FDFED438-B636-47C3-8A7E-30B0528BEEAB}" type="pres">
      <dgm:prSet presAssocID="{8EAB16C2-0118-4FA8-83D5-90B8042E16E0}" presName="visible" presStyleLbl="node1" presStyleIdx="0" presStyleCnt="4"/>
      <dgm:spPr>
        <a:solidFill>
          <a:srgbClr val="4E2B79"/>
        </a:solidFill>
      </dgm:spPr>
    </dgm:pt>
    <dgm:pt modelId="{09FC183A-04F8-4591-ACB8-30AAE340A1DD}" type="pres">
      <dgm:prSet presAssocID="{C7138D5B-C777-4041-A314-45E6C6B3B7B5}" presName="Name25" presStyleLbl="parChTrans1D1" presStyleIdx="0" presStyleCnt="3"/>
      <dgm:spPr/>
    </dgm:pt>
    <dgm:pt modelId="{77DCD6AF-DC12-4F5D-B686-1B762390D492}" type="pres">
      <dgm:prSet presAssocID="{F5D402C2-94DC-4101-BA80-158ECBD06C07}" presName="node" presStyleCnt="0"/>
      <dgm:spPr/>
    </dgm:pt>
    <dgm:pt modelId="{D973432D-E19D-4F73-8834-18D2F66A7500}" type="pres">
      <dgm:prSet presAssocID="{F5D402C2-94DC-4101-BA80-158ECBD06C07}" presName="parentNode" presStyleLbl="node1" presStyleIdx="1" presStyleCnt="4" custLinFactNeighborY="-82">
        <dgm:presLayoutVars>
          <dgm:chMax val="1"/>
          <dgm:bulletEnabled val="1"/>
        </dgm:presLayoutVars>
      </dgm:prSet>
      <dgm:spPr/>
    </dgm:pt>
    <dgm:pt modelId="{C3FF1669-8EC4-4846-9CB9-7CD29DF5CB3A}" type="pres">
      <dgm:prSet presAssocID="{F5D402C2-94DC-4101-BA80-158ECBD06C07}" presName="childNode" presStyleLbl="revTx" presStyleIdx="0" presStyleCnt="3">
        <dgm:presLayoutVars>
          <dgm:bulletEnabled val="1"/>
        </dgm:presLayoutVars>
      </dgm:prSet>
      <dgm:spPr/>
    </dgm:pt>
    <dgm:pt modelId="{BC3CB570-7F0C-412D-9FBF-E8A821B6FE0D}" type="pres">
      <dgm:prSet presAssocID="{B97247A2-D57C-423E-ADE6-2F39FFF3859B}" presName="Name25" presStyleLbl="parChTrans1D1" presStyleIdx="1" presStyleCnt="3"/>
      <dgm:spPr/>
    </dgm:pt>
    <dgm:pt modelId="{EEF5C9A9-DDFB-4DDE-97BD-66546D49C569}" type="pres">
      <dgm:prSet presAssocID="{508E471B-73C8-4F29-80CC-5C02DDAE842B}" presName="node" presStyleCnt="0"/>
      <dgm:spPr/>
    </dgm:pt>
    <dgm:pt modelId="{14B0B5D6-F3E1-46DA-9EA5-CF06EF10C39F}" type="pres">
      <dgm:prSet presAssocID="{508E471B-73C8-4F29-80CC-5C02DDAE842B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314DDBF0-1591-43E8-9167-94032A69793E}" type="pres">
      <dgm:prSet presAssocID="{508E471B-73C8-4F29-80CC-5C02DDAE842B}" presName="childNode" presStyleLbl="revTx" presStyleIdx="1" presStyleCnt="3">
        <dgm:presLayoutVars>
          <dgm:bulletEnabled val="1"/>
        </dgm:presLayoutVars>
      </dgm:prSet>
      <dgm:spPr/>
    </dgm:pt>
    <dgm:pt modelId="{BF8803B6-59E8-47EA-AD87-F961F73F1DAE}" type="pres">
      <dgm:prSet presAssocID="{D6C2E148-894F-410A-8548-163A6F694643}" presName="Name25" presStyleLbl="parChTrans1D1" presStyleIdx="2" presStyleCnt="3"/>
      <dgm:spPr/>
    </dgm:pt>
    <dgm:pt modelId="{7A2B18A0-DDFC-4B61-AF73-9EA9F265B26F}" type="pres">
      <dgm:prSet presAssocID="{0799B3AB-C6A4-49B4-A27B-1815E571E2E4}" presName="node" presStyleCnt="0"/>
      <dgm:spPr/>
    </dgm:pt>
    <dgm:pt modelId="{0C62BC4A-7DAC-4A6D-A11C-46097CCDC317}" type="pres">
      <dgm:prSet presAssocID="{0799B3AB-C6A4-49B4-A27B-1815E571E2E4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741A9AD5-3DFF-4F5B-B926-3B86D6342965}" type="pres">
      <dgm:prSet presAssocID="{0799B3AB-C6A4-49B4-A27B-1815E571E2E4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B108573D-5FF3-4CA5-A5EA-E41D0A3FD35F}" srcId="{8EAB16C2-0118-4FA8-83D5-90B8042E16E0}" destId="{0799B3AB-C6A4-49B4-A27B-1815E571E2E4}" srcOrd="2" destOrd="0" parTransId="{D6C2E148-894F-410A-8548-163A6F694643}" sibTransId="{31297538-D52F-4BE1-B969-0763C3C67AC0}"/>
    <dgm:cxn modelId="{5B6E2B45-8F95-4CCB-8E21-9FE2C782BF6B}" type="presOf" srcId="{B97247A2-D57C-423E-ADE6-2F39FFF3859B}" destId="{BC3CB570-7F0C-412D-9FBF-E8A821B6FE0D}" srcOrd="0" destOrd="0" presId="urn:microsoft.com/office/officeart/2005/8/layout/radial2"/>
    <dgm:cxn modelId="{8DFBB24D-3964-45C6-94F8-A1E47271DB57}" type="presOf" srcId="{D6C2E148-894F-410A-8548-163A6F694643}" destId="{BF8803B6-59E8-47EA-AD87-F961F73F1DAE}" srcOrd="0" destOrd="0" presId="urn:microsoft.com/office/officeart/2005/8/layout/radial2"/>
    <dgm:cxn modelId="{7F4E6C5C-F202-49A7-AF72-D6C8D03298C4}" srcId="{F5D402C2-94DC-4101-BA80-158ECBD06C07}" destId="{878B0EE7-CFBC-44BD-82D3-D8398AD0EA36}" srcOrd="0" destOrd="0" parTransId="{83BB44CF-BDB0-4FC3-8138-9EB490C15DA0}" sibTransId="{909D64F0-1E9F-4864-BA5E-69C13548B494}"/>
    <dgm:cxn modelId="{BAE09777-B27C-4D17-9A02-B8DA19B49737}" srcId="{0799B3AB-C6A4-49B4-A27B-1815E571E2E4}" destId="{1843EA76-6CB9-406B-852C-68FA11EADA14}" srcOrd="0" destOrd="0" parTransId="{766EF4FA-99D4-4B42-BEA9-602F65341802}" sibTransId="{B18D6719-89CD-4820-8738-9356BC78B4DD}"/>
    <dgm:cxn modelId="{A7184DA3-C776-47ED-B2D3-DEB5BA302EBB}" type="presOf" srcId="{0799B3AB-C6A4-49B4-A27B-1815E571E2E4}" destId="{0C62BC4A-7DAC-4A6D-A11C-46097CCDC317}" srcOrd="0" destOrd="0" presId="urn:microsoft.com/office/officeart/2005/8/layout/radial2"/>
    <dgm:cxn modelId="{180EB9A4-0AE0-4FA6-884C-21683054CB63}" type="presOf" srcId="{1843EA76-6CB9-406B-852C-68FA11EADA14}" destId="{741A9AD5-3DFF-4F5B-B926-3B86D6342965}" srcOrd="0" destOrd="0" presId="urn:microsoft.com/office/officeart/2005/8/layout/radial2"/>
    <dgm:cxn modelId="{A928F1AA-13BC-4B81-95CF-8A0109E43036}" srcId="{508E471B-73C8-4F29-80CC-5C02DDAE842B}" destId="{A91917A6-42B7-4A6D-9FC3-640A4F09C354}" srcOrd="0" destOrd="0" parTransId="{2D9D41E3-2ECB-4802-87DE-7DD205E34E1A}" sibTransId="{BE23CAAE-5E19-4305-B20D-4E17748B489C}"/>
    <dgm:cxn modelId="{C796E6BD-6ECD-42B5-9F0E-7EC7C63FB88A}" type="presOf" srcId="{A91917A6-42B7-4A6D-9FC3-640A4F09C354}" destId="{314DDBF0-1591-43E8-9167-94032A69793E}" srcOrd="0" destOrd="0" presId="urn:microsoft.com/office/officeart/2005/8/layout/radial2"/>
    <dgm:cxn modelId="{D5A8B8C1-09E2-408D-B9B9-B1851DA7CC7A}" type="presOf" srcId="{F5D402C2-94DC-4101-BA80-158ECBD06C07}" destId="{D973432D-E19D-4F73-8834-18D2F66A7500}" srcOrd="0" destOrd="0" presId="urn:microsoft.com/office/officeart/2005/8/layout/radial2"/>
    <dgm:cxn modelId="{C9C40EC2-3A79-4721-8985-BA44F5C59FDD}" srcId="{8EAB16C2-0118-4FA8-83D5-90B8042E16E0}" destId="{F5D402C2-94DC-4101-BA80-158ECBD06C07}" srcOrd="0" destOrd="0" parTransId="{C7138D5B-C777-4041-A314-45E6C6B3B7B5}" sibTransId="{5F2D919E-9446-45CD-8E9A-3A28B74A5E3E}"/>
    <dgm:cxn modelId="{BD8040C4-71F3-4AE2-B5D8-D797A546C9FC}" type="presOf" srcId="{878B0EE7-CFBC-44BD-82D3-D8398AD0EA36}" destId="{C3FF1669-8EC4-4846-9CB9-7CD29DF5CB3A}" srcOrd="0" destOrd="0" presId="urn:microsoft.com/office/officeart/2005/8/layout/radial2"/>
    <dgm:cxn modelId="{D7562CC7-998A-4B74-B544-274DF1D4BE6F}" type="presOf" srcId="{508E471B-73C8-4F29-80CC-5C02DDAE842B}" destId="{14B0B5D6-F3E1-46DA-9EA5-CF06EF10C39F}" srcOrd="0" destOrd="0" presId="urn:microsoft.com/office/officeart/2005/8/layout/radial2"/>
    <dgm:cxn modelId="{33229ADD-5ED4-4830-9ED9-CF5EAED31DB6}" type="presOf" srcId="{C7138D5B-C777-4041-A314-45E6C6B3B7B5}" destId="{09FC183A-04F8-4591-ACB8-30AAE340A1DD}" srcOrd="0" destOrd="0" presId="urn:microsoft.com/office/officeart/2005/8/layout/radial2"/>
    <dgm:cxn modelId="{46A536F4-CA05-4183-ACF4-FB0F3CF3913B}" srcId="{8EAB16C2-0118-4FA8-83D5-90B8042E16E0}" destId="{508E471B-73C8-4F29-80CC-5C02DDAE842B}" srcOrd="1" destOrd="0" parTransId="{B97247A2-D57C-423E-ADE6-2F39FFF3859B}" sibTransId="{0429729A-16E6-48B3-B06A-F5AE40F02ABD}"/>
    <dgm:cxn modelId="{F5C09AFC-B914-4687-9E96-7610335F4773}" type="presOf" srcId="{8EAB16C2-0118-4FA8-83D5-90B8042E16E0}" destId="{476BD226-CE71-4D81-BF80-D79D6906125D}" srcOrd="0" destOrd="0" presId="urn:microsoft.com/office/officeart/2005/8/layout/radial2"/>
    <dgm:cxn modelId="{667B48B9-796D-4991-85F1-82E33234CE05}" type="presParOf" srcId="{476BD226-CE71-4D81-BF80-D79D6906125D}" destId="{B3A588C3-3CE7-4DBC-9B3F-4768E467B015}" srcOrd="0" destOrd="0" presId="urn:microsoft.com/office/officeart/2005/8/layout/radial2"/>
    <dgm:cxn modelId="{A777CB10-5D00-49FB-AE14-D0D2F4F25D71}" type="presParOf" srcId="{B3A588C3-3CE7-4DBC-9B3F-4768E467B015}" destId="{EB78F802-B80A-451E-83FA-0B89BEA5EE42}" srcOrd="0" destOrd="0" presId="urn:microsoft.com/office/officeart/2005/8/layout/radial2"/>
    <dgm:cxn modelId="{9EABD592-7FE9-43DA-8B75-7094709459BE}" type="presParOf" srcId="{EB78F802-B80A-451E-83FA-0B89BEA5EE42}" destId="{7C188D37-3BE9-4060-BF62-965E6FBC964A}" srcOrd="0" destOrd="0" presId="urn:microsoft.com/office/officeart/2005/8/layout/radial2"/>
    <dgm:cxn modelId="{4EAFAF3E-CC76-416C-BB3E-BE5762957876}" type="presParOf" srcId="{EB78F802-B80A-451E-83FA-0B89BEA5EE42}" destId="{FDFED438-B636-47C3-8A7E-30B0528BEEAB}" srcOrd="1" destOrd="0" presId="urn:microsoft.com/office/officeart/2005/8/layout/radial2"/>
    <dgm:cxn modelId="{84EFC092-038F-4E21-A097-17A83B45C1A3}" type="presParOf" srcId="{B3A588C3-3CE7-4DBC-9B3F-4768E467B015}" destId="{09FC183A-04F8-4591-ACB8-30AAE340A1DD}" srcOrd="1" destOrd="0" presId="urn:microsoft.com/office/officeart/2005/8/layout/radial2"/>
    <dgm:cxn modelId="{920EDCC6-DD60-4323-A343-AF1D411B9A30}" type="presParOf" srcId="{B3A588C3-3CE7-4DBC-9B3F-4768E467B015}" destId="{77DCD6AF-DC12-4F5D-B686-1B762390D492}" srcOrd="2" destOrd="0" presId="urn:microsoft.com/office/officeart/2005/8/layout/radial2"/>
    <dgm:cxn modelId="{CBC7B5EF-28A7-48E8-BC9F-7D53F3FA0664}" type="presParOf" srcId="{77DCD6AF-DC12-4F5D-B686-1B762390D492}" destId="{D973432D-E19D-4F73-8834-18D2F66A7500}" srcOrd="0" destOrd="0" presId="urn:microsoft.com/office/officeart/2005/8/layout/radial2"/>
    <dgm:cxn modelId="{141041C2-937E-4927-B874-A57C790D74B5}" type="presParOf" srcId="{77DCD6AF-DC12-4F5D-B686-1B762390D492}" destId="{C3FF1669-8EC4-4846-9CB9-7CD29DF5CB3A}" srcOrd="1" destOrd="0" presId="urn:microsoft.com/office/officeart/2005/8/layout/radial2"/>
    <dgm:cxn modelId="{68806D68-5082-4EA2-89C1-EBE5AA710FE2}" type="presParOf" srcId="{B3A588C3-3CE7-4DBC-9B3F-4768E467B015}" destId="{BC3CB570-7F0C-412D-9FBF-E8A821B6FE0D}" srcOrd="3" destOrd="0" presId="urn:microsoft.com/office/officeart/2005/8/layout/radial2"/>
    <dgm:cxn modelId="{F5E1B191-AFAE-46B7-918F-853D25260F35}" type="presParOf" srcId="{B3A588C3-3CE7-4DBC-9B3F-4768E467B015}" destId="{EEF5C9A9-DDFB-4DDE-97BD-66546D49C569}" srcOrd="4" destOrd="0" presId="urn:microsoft.com/office/officeart/2005/8/layout/radial2"/>
    <dgm:cxn modelId="{2B100BC4-4A9A-489A-A50E-159EE1B041EC}" type="presParOf" srcId="{EEF5C9A9-DDFB-4DDE-97BD-66546D49C569}" destId="{14B0B5D6-F3E1-46DA-9EA5-CF06EF10C39F}" srcOrd="0" destOrd="0" presId="urn:microsoft.com/office/officeart/2005/8/layout/radial2"/>
    <dgm:cxn modelId="{1C7241C9-8FDA-496C-9B40-D008981C511E}" type="presParOf" srcId="{EEF5C9A9-DDFB-4DDE-97BD-66546D49C569}" destId="{314DDBF0-1591-43E8-9167-94032A69793E}" srcOrd="1" destOrd="0" presId="urn:microsoft.com/office/officeart/2005/8/layout/radial2"/>
    <dgm:cxn modelId="{25F83F15-3D93-4E2D-B893-19A953689D12}" type="presParOf" srcId="{B3A588C3-3CE7-4DBC-9B3F-4768E467B015}" destId="{BF8803B6-59E8-47EA-AD87-F961F73F1DAE}" srcOrd="5" destOrd="0" presId="urn:microsoft.com/office/officeart/2005/8/layout/radial2"/>
    <dgm:cxn modelId="{9BA81536-10B0-4D09-8C96-CC42D024A70F}" type="presParOf" srcId="{B3A588C3-3CE7-4DBC-9B3F-4768E467B015}" destId="{7A2B18A0-DDFC-4B61-AF73-9EA9F265B26F}" srcOrd="6" destOrd="0" presId="urn:microsoft.com/office/officeart/2005/8/layout/radial2"/>
    <dgm:cxn modelId="{98080F0F-329D-41CF-A698-38C337739DEF}" type="presParOf" srcId="{7A2B18A0-DDFC-4B61-AF73-9EA9F265B26F}" destId="{0C62BC4A-7DAC-4A6D-A11C-46097CCDC317}" srcOrd="0" destOrd="0" presId="urn:microsoft.com/office/officeart/2005/8/layout/radial2"/>
    <dgm:cxn modelId="{DCE8D00D-9EA2-4EE6-8459-F121DCCF1D9C}" type="presParOf" srcId="{7A2B18A0-DDFC-4B61-AF73-9EA9F265B26F}" destId="{741A9AD5-3DFF-4F5B-B926-3B86D634296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03B6-59E8-47EA-AD87-F961F73F1DAE}">
      <dsp:nvSpPr>
        <dsp:cNvPr id="0" name=""/>
        <dsp:cNvSpPr/>
      </dsp:nvSpPr>
      <dsp:spPr>
        <a:xfrm rot="2562260">
          <a:off x="2252179" y="3335601"/>
          <a:ext cx="720792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720792" y="28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CB570-7F0C-412D-9FBF-E8A821B6FE0D}">
      <dsp:nvSpPr>
        <dsp:cNvPr id="0" name=""/>
        <dsp:cNvSpPr/>
      </dsp:nvSpPr>
      <dsp:spPr>
        <a:xfrm>
          <a:off x="2347733" y="2352093"/>
          <a:ext cx="801454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801454" y="28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C183A-04F8-4591-ACB8-30AAE340A1DD}">
      <dsp:nvSpPr>
        <dsp:cNvPr id="0" name=""/>
        <dsp:cNvSpPr/>
      </dsp:nvSpPr>
      <dsp:spPr>
        <a:xfrm rot="19036601">
          <a:off x="2252041" y="1367861"/>
          <a:ext cx="721222" cy="57832"/>
        </a:xfrm>
        <a:custGeom>
          <a:avLst/>
          <a:gdLst/>
          <a:ahLst/>
          <a:cxnLst/>
          <a:rect l="0" t="0" r="0" b="0"/>
          <a:pathLst>
            <a:path>
              <a:moveTo>
                <a:pt x="0" y="28916"/>
              </a:moveTo>
              <a:lnTo>
                <a:pt x="721222" y="28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D438-B636-47C3-8A7E-30B0528BEEAB}">
      <dsp:nvSpPr>
        <dsp:cNvPr id="0" name=""/>
        <dsp:cNvSpPr/>
      </dsp:nvSpPr>
      <dsp:spPr>
        <a:xfrm>
          <a:off x="402902" y="1236991"/>
          <a:ext cx="2288036" cy="2288036"/>
        </a:xfrm>
        <a:prstGeom prst="ellipse">
          <a:avLst/>
        </a:prstGeom>
        <a:solidFill>
          <a:srgbClr val="4E2B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3432D-E19D-4F73-8834-18D2F66A7500}">
      <dsp:nvSpPr>
        <dsp:cNvPr id="0" name=""/>
        <dsp:cNvSpPr/>
      </dsp:nvSpPr>
      <dsp:spPr>
        <a:xfrm>
          <a:off x="2695424" y="5"/>
          <a:ext cx="1372821" cy="1372821"/>
        </a:xfrm>
        <a:prstGeom prst="ellipse">
          <a:avLst/>
        </a:prstGeom>
        <a:solidFill>
          <a:srgbClr val="4E2B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300" kern="1200" dirty="0"/>
        </a:p>
      </dsp:txBody>
      <dsp:txXfrm>
        <a:off x="2896469" y="201050"/>
        <a:ext cx="970731" cy="970731"/>
      </dsp:txXfrm>
    </dsp:sp>
    <dsp:sp modelId="{C3FF1669-8EC4-4846-9CB9-7CD29DF5CB3A}">
      <dsp:nvSpPr>
        <dsp:cNvPr id="0" name=""/>
        <dsp:cNvSpPr/>
      </dsp:nvSpPr>
      <dsp:spPr>
        <a:xfrm>
          <a:off x="4205528" y="5"/>
          <a:ext cx="2059232" cy="137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3200" b="1" kern="1200" dirty="0">
            <a:solidFill>
              <a:srgbClr val="4E2B79"/>
            </a:solidFill>
          </a:endParaRPr>
        </a:p>
      </dsp:txBody>
      <dsp:txXfrm>
        <a:off x="4205528" y="5"/>
        <a:ext cx="2059232" cy="1372821"/>
      </dsp:txXfrm>
    </dsp:sp>
    <dsp:sp modelId="{14B0B5D6-F3E1-46DA-9EA5-CF06EF10C39F}">
      <dsp:nvSpPr>
        <dsp:cNvPr id="0" name=""/>
        <dsp:cNvSpPr/>
      </dsp:nvSpPr>
      <dsp:spPr>
        <a:xfrm>
          <a:off x="3149187" y="1694599"/>
          <a:ext cx="1372821" cy="1372821"/>
        </a:xfrm>
        <a:prstGeom prst="ellipse">
          <a:avLst/>
        </a:prstGeom>
        <a:solidFill>
          <a:srgbClr val="4E2B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300" kern="1200" dirty="0"/>
        </a:p>
      </dsp:txBody>
      <dsp:txXfrm>
        <a:off x="3350232" y="1895644"/>
        <a:ext cx="970731" cy="970731"/>
      </dsp:txXfrm>
    </dsp:sp>
    <dsp:sp modelId="{314DDBF0-1591-43E8-9167-94032A69793E}">
      <dsp:nvSpPr>
        <dsp:cNvPr id="0" name=""/>
        <dsp:cNvSpPr/>
      </dsp:nvSpPr>
      <dsp:spPr>
        <a:xfrm>
          <a:off x="4659291" y="1694599"/>
          <a:ext cx="2059232" cy="137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3200" b="1" kern="1200" dirty="0">
            <a:solidFill>
              <a:srgbClr val="4E2B79"/>
            </a:solidFill>
          </a:endParaRPr>
        </a:p>
      </dsp:txBody>
      <dsp:txXfrm>
        <a:off x="4659291" y="1694599"/>
        <a:ext cx="2059232" cy="1372821"/>
      </dsp:txXfrm>
    </dsp:sp>
    <dsp:sp modelId="{0C62BC4A-7DAC-4A6D-A11C-46097CCDC317}">
      <dsp:nvSpPr>
        <dsp:cNvPr id="0" name=""/>
        <dsp:cNvSpPr/>
      </dsp:nvSpPr>
      <dsp:spPr>
        <a:xfrm>
          <a:off x="2695424" y="3388066"/>
          <a:ext cx="1372821" cy="1372821"/>
        </a:xfrm>
        <a:prstGeom prst="ellipse">
          <a:avLst/>
        </a:prstGeom>
        <a:solidFill>
          <a:srgbClr val="4E2B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300" kern="1200" dirty="0"/>
        </a:p>
      </dsp:txBody>
      <dsp:txXfrm>
        <a:off x="2896469" y="3589111"/>
        <a:ext cx="970731" cy="970731"/>
      </dsp:txXfrm>
    </dsp:sp>
    <dsp:sp modelId="{741A9AD5-3DFF-4F5B-B926-3B86D6342965}">
      <dsp:nvSpPr>
        <dsp:cNvPr id="0" name=""/>
        <dsp:cNvSpPr/>
      </dsp:nvSpPr>
      <dsp:spPr>
        <a:xfrm>
          <a:off x="4205528" y="3388066"/>
          <a:ext cx="2059232" cy="137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3200" b="1" kern="1200" dirty="0">
            <a:solidFill>
              <a:srgbClr val="4E2B79"/>
            </a:solidFill>
          </a:endParaRPr>
        </a:p>
      </dsp:txBody>
      <dsp:txXfrm>
        <a:off x="4205528" y="3388066"/>
        <a:ext cx="2059232" cy="137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B8AFC-10C7-4F3A-9F80-8FD5987EC23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194F-6EF8-45E5-BA2E-C3616BA141D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30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1 – Introductie: Zijn wij nu wetenschappers?</a:t>
            </a:r>
          </a:p>
          <a:p>
            <a:r>
              <a:rPr lang="nl-NL" b="0" u="sng" dirty="0"/>
              <a:t>Filosofeer over de vraag: wat is onderzoek?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9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5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8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A194F-6EF8-45E5-BA2E-C3616BA141D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29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2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Sluit het lessenpakket af.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71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1 – Introductie: Zijn wij nu wetenschappers?</a:t>
            </a:r>
          </a:p>
          <a:p>
            <a:r>
              <a:rPr lang="nl-NL" b="0" u="sng" dirty="0"/>
              <a:t>Filosofeer over de vraag: wat is wetenschap?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1 – Introductie: Zijn wij nu wetenschappers?</a:t>
            </a:r>
          </a:p>
          <a:p>
            <a:r>
              <a:rPr lang="nl-NL" b="0" u="sng" dirty="0"/>
              <a:t>Benoem het doel van de les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0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2 – Instructie: Wat is een wetenschapper?</a:t>
            </a:r>
          </a:p>
          <a:p>
            <a:r>
              <a:rPr lang="nl-NL" b="0" u="sng" dirty="0"/>
              <a:t>Vertel met behulp van de PowerPoint wat een wetenschapper is en waar een wetenschapper werkzaam kan 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26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3 – Zelfstandige verwerking: Hoe ziet het leven van een wetenschapper eruit?</a:t>
            </a:r>
          </a:p>
          <a:p>
            <a:r>
              <a:rPr lang="nl-NL" b="0" u="sng" dirty="0"/>
              <a:t>Introduceer de filmanalyse opdracht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A194F-6EF8-45E5-BA2E-C3616BA141D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31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3 – Zelfstandige verwerking: Hoe ziet het leven van een wetenschapper eruit?</a:t>
            </a:r>
          </a:p>
          <a:p>
            <a:r>
              <a:rPr lang="nl-NL" b="0" u="sng" dirty="0"/>
              <a:t>Introduceer de filmanalyse opdracht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A194F-6EF8-45E5-BA2E-C3616BA141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46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3 – Zelfstandige verwerking: Hoe ziet het leven van een wetenschapper eruit?</a:t>
            </a:r>
          </a:p>
          <a:p>
            <a:r>
              <a:rPr lang="nl-NL" b="0" u="sng" dirty="0"/>
              <a:t>Definitie opschrijven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A194F-6EF8-45E5-BA2E-C3616BA141D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4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A194F-6EF8-45E5-BA2E-C3616BA141D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10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Stap 4 – Evaluatie: Wat vind je nu en wat weet je nu?</a:t>
            </a:r>
          </a:p>
          <a:p>
            <a:r>
              <a:rPr lang="nl-NL" b="0" u="sng" dirty="0"/>
              <a:t>Bespreek het antwoord op de deelvragen en de hoofdvraag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A194F-6EF8-45E5-BA2E-C3616BA141D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50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02024-5A6A-9247-8835-A6E73216C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246081-01EA-3747-8770-F37339618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E7745-E3B5-954F-B7C9-3CA0438E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981A72-DC47-074C-AE3D-F192EE32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5C9E73-4037-034F-B71F-00A1D4F8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58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B0DC5-F302-F849-A1DE-891F664E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D24298-4E62-E047-A31D-707EE0BB6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CFE968-F785-9C45-9BF2-44538CD5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902210-4C96-B445-87FD-ADE7A65B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F5BBF-7950-5C4A-B5B9-86ABA187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77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26E4EB-734F-774B-847A-F13DFDA69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C015B1-8F28-354B-A434-7638C3F34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3606B0-84B2-2440-984A-878D8E6D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F472D4-E65A-DF40-A9C6-27B098C8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1861D-7F73-174B-86F2-390E0D0E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21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8E143-FC51-D44B-98E8-A7E83209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E94FD-044A-0948-8961-30510235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2B5FA3-AFB1-8D41-A943-197C8FE3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9DE19A-EDCA-1244-A082-065262EA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EB8A63-F81F-3849-8F3C-148929D9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EF471-4602-5440-8F56-3D172236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223912-3E7D-DB42-8D41-89872E486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BED461-3FBE-F344-A730-F2F8F13B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00DE27-443A-1A43-86AA-69808292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C1470E-6F04-254C-B9DA-F554837B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63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843C3-C03B-C140-81FD-A324FAFC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80C22-2BF5-5A4E-BDD9-17C6330CA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0681FB-4BB8-3D4A-A6EF-01B75011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ACE7C9-FA4E-1943-A7CD-65A4BA1C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1F7A7E-2355-764E-B274-7AC89471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24D9BE-7E0D-9443-9F77-D6F26CA6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59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D9F34-DD5C-2849-B2EB-757EBDEB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0884BF-8763-7948-9E32-EFD14375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648E5B-CEF7-474E-ADE8-C3B6483F1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47FB8C-08A2-D947-AC13-34C126FAF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FC9EBF-4BA8-1B4E-9450-283BDE728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2C23D56-1A2D-6E47-B46A-C7E24ED2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2895184-6CF7-EE40-B8AA-CED5C61B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ACFB142-6319-FB4F-B0E2-00CB1C79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87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CA912-BDCE-B84A-84AC-39F4794D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5E3C57-3E64-CD45-8EBC-4F7BE16D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C1C71E-589B-6647-9D88-CA154EF0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C282A4-93DA-EF48-903D-C64C5F41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0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F0CA4F-D42B-D644-9F95-5D1F3B97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2AFB9E-2CE1-504E-80C7-7FA27A2C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6896CC-A110-E948-9B70-D56ACCF0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87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44A82-1265-704F-8E1B-80E1C996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05EB0B-1D54-744C-864C-1CA86E17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140523-1175-0A48-87A0-BE027DD6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F57D6C-2B6F-9B46-9AB5-7C9164E5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75C5D3-EEFB-F54E-BDD4-8BA20568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8400BE-A4E1-DA47-AB55-ED98230C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1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BDC71-EC17-074C-8FCF-E04B5546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A14075-15AB-1F41-A10E-769CE27B9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50D17F-8A91-6241-9A43-F0F9E69B1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81CBAC-C30A-3F4C-A660-95A4E23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7D5171-502B-C34D-B5C0-3A9C89FE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501773-664C-994C-B5F1-E0A2E58E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6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023A40-D556-6744-9342-27324FA7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6B781-6FFF-404C-9870-76DE6A465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43569D-E902-174B-934F-3F893E72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03E6-A7D0-FB4A-99D1-F8EC7DE0B9D8}" type="datetimeFigureOut">
              <a:rPr lang="nl-NL" smtClean="0"/>
              <a:t>21-11-2023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162D9E-781A-CC4F-8BE2-B35CB772A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A0AD5E-0AE7-4644-9F17-16C227362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0BAC-92E0-E74D-AC8C-75684E0043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9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21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29479B20-A4BF-D14C-9517-D2B9F0397CDF}"/>
              </a:ext>
            </a:extLst>
          </p:cNvPr>
          <p:cNvGrpSpPr/>
          <p:nvPr/>
        </p:nvGrpSpPr>
        <p:grpSpPr>
          <a:xfrm>
            <a:off x="5445002" y="4498485"/>
            <a:ext cx="1262185" cy="646331"/>
            <a:chOff x="6928391" y="4310358"/>
            <a:chExt cx="1262185" cy="646331"/>
          </a:xfrm>
        </p:grpSpPr>
        <p:sp>
          <p:nvSpPr>
            <p:cNvPr id="10" name="Afgeronde rechthoek 9">
              <a:extLst>
                <a:ext uri="{FF2B5EF4-FFF2-40B4-BE49-F238E27FC236}">
                  <a16:creationId xmlns:a16="http://schemas.microsoft.com/office/drawing/2014/main" id="{8472262F-32B1-3642-B098-92F438827010}"/>
                </a:ext>
              </a:extLst>
            </p:cNvPr>
            <p:cNvSpPr/>
            <p:nvPr/>
          </p:nvSpPr>
          <p:spPr>
            <a:xfrm>
              <a:off x="6959338" y="4354717"/>
              <a:ext cx="1200293" cy="567554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4E2B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36EB487-991C-4C42-B73F-53BD16999DF1}"/>
                </a:ext>
              </a:extLst>
            </p:cNvPr>
            <p:cNvSpPr txBox="1"/>
            <p:nvPr/>
          </p:nvSpPr>
          <p:spPr>
            <a:xfrm>
              <a:off x="6928391" y="4310358"/>
              <a:ext cx="1262185" cy="646331"/>
            </a:xfrm>
            <a:prstGeom prst="rect">
              <a:avLst/>
            </a:prstGeom>
            <a:noFill/>
          </p:spPr>
          <p:txBody>
            <a:bodyPr wrap="square" lIns="90000" rtlCol="0">
              <a:spAutoFit/>
            </a:bodyPr>
            <a:lstStyle/>
            <a:p>
              <a:pPr algn="ctr"/>
              <a:r>
                <a:rPr lang="nl-NL" sz="3600" b="1" dirty="0">
                  <a:solidFill>
                    <a:srgbClr val="4E2B79"/>
                  </a:solidFill>
                </a:rPr>
                <a:t>Les 5</a:t>
              </a:r>
            </a:p>
          </p:txBody>
        </p:sp>
      </p:grp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A4D688E7-6B1E-484A-9EE6-07C32219CB61}"/>
              </a:ext>
            </a:extLst>
          </p:cNvPr>
          <p:cNvSpPr/>
          <p:nvPr/>
        </p:nvSpPr>
        <p:spPr>
          <a:xfrm>
            <a:off x="2062038" y="5130378"/>
            <a:ext cx="8061571" cy="589592"/>
          </a:xfrm>
          <a:prstGeom prst="roundRect">
            <a:avLst/>
          </a:prstGeom>
          <a:solidFill>
            <a:srgbClr val="4E2B79"/>
          </a:solidFill>
          <a:ln w="47625">
            <a:noFill/>
            <a:round/>
          </a:ln>
          <a:effectLst>
            <a:outerShdw blurRad="101600" dist="76200" dir="2700000" algn="tl" rotWithShape="0">
              <a:prstClr val="black">
                <a:alpha val="52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E8912CA-A237-164C-BD82-D2EEF3900083}"/>
              </a:ext>
            </a:extLst>
          </p:cNvPr>
          <p:cNvSpPr txBox="1"/>
          <p:nvPr/>
        </p:nvSpPr>
        <p:spPr>
          <a:xfrm>
            <a:off x="1989015" y="5086734"/>
            <a:ext cx="8061571" cy="65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00" dirty="0">
                <a:solidFill>
                  <a:schemeClr val="bg1"/>
                </a:solidFill>
              </a:rPr>
              <a:t>Wetenschappers, wie zijn dat?</a:t>
            </a:r>
          </a:p>
        </p:txBody>
      </p:sp>
    </p:spTree>
    <p:extLst>
      <p:ext uri="{BB962C8B-B14F-4D97-AF65-F5344CB8AC3E}">
        <p14:creationId xmlns:p14="http://schemas.microsoft.com/office/powerpoint/2010/main" val="98025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6C80CFE3-072D-8945-9702-041D010260FF}"/>
              </a:ext>
            </a:extLst>
          </p:cNvPr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40CA9E5F-AF3A-EA44-A400-0FCF5F0CB45C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CFDF60E-6CF1-974D-9696-965F0A58A417}"/>
                </a:ext>
              </a:extLst>
            </p:cNvPr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500" dirty="0">
                  <a:solidFill>
                    <a:schemeClr val="bg1"/>
                  </a:solidFill>
                </a:rPr>
                <a:t>Wat heb je geleerd?</a:t>
              </a: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9440226C-F117-4DEB-9C9B-D08E043B973F}"/>
              </a:ext>
            </a:extLst>
          </p:cNvPr>
          <p:cNvSpPr txBox="1"/>
          <p:nvPr/>
        </p:nvSpPr>
        <p:spPr>
          <a:xfrm>
            <a:off x="5076713" y="4152363"/>
            <a:ext cx="61637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Wanneer barst een vulkaan uit?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718455B-43F3-4DFC-9880-CACA3B85A33E}"/>
              </a:ext>
            </a:extLst>
          </p:cNvPr>
          <p:cNvSpPr txBox="1"/>
          <p:nvPr/>
        </p:nvSpPr>
        <p:spPr>
          <a:xfrm>
            <a:off x="1364124" y="2468503"/>
            <a:ext cx="61637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Hoe ontstaat een vulkaan?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2CDD71-6297-4745-95E8-6385996F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62020">
            <a:off x="4788606" y="1432419"/>
            <a:ext cx="1093441" cy="109344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072200C-9DAC-4015-A005-9CF8FF813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6561">
            <a:off x="1012554" y="3303160"/>
            <a:ext cx="1093441" cy="109344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3E687D1-5402-4115-A9C6-689D6397B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3368">
            <a:off x="1938889" y="1328165"/>
            <a:ext cx="1140593" cy="11405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B8ADE4-C7A1-4D71-B000-69F17A968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3120">
            <a:off x="4773670" y="4738105"/>
            <a:ext cx="1093441" cy="109344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4E6460B-F73D-4CA9-A0F4-F608ECC1E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09005">
            <a:off x="6199609" y="2983588"/>
            <a:ext cx="1093441" cy="109344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697687F-00B0-48B7-9A33-9CE9E8C8E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3059">
            <a:off x="7879175" y="4704337"/>
            <a:ext cx="1142404" cy="114240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065B833-591E-4934-A89C-C7E6B8F9C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4553" flipV="1">
            <a:off x="8837742" y="2835669"/>
            <a:ext cx="1201691" cy="12016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2512B77-98FE-80F6-C6A7-832C6003F2E7}"/>
              </a:ext>
            </a:extLst>
          </p:cNvPr>
          <p:cNvSpPr txBox="1"/>
          <p:nvPr/>
        </p:nvSpPr>
        <p:spPr>
          <a:xfrm>
            <a:off x="9097645" y="340190"/>
            <a:ext cx="2759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DEELVRAGEN</a:t>
            </a:r>
          </a:p>
        </p:txBody>
      </p:sp>
    </p:spTree>
    <p:extLst>
      <p:ext uri="{BB962C8B-B14F-4D97-AF65-F5344CB8AC3E}">
        <p14:creationId xmlns:p14="http://schemas.microsoft.com/office/powerpoint/2010/main" val="381800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aart, bord, punt, stuk&#10;&#10;Automatisch gegenereerde beschrijving">
            <a:extLst>
              <a:ext uri="{FF2B5EF4-FFF2-40B4-BE49-F238E27FC236}">
                <a16:creationId xmlns:a16="http://schemas.microsoft.com/office/drawing/2014/main" id="{C088BB8F-1DE2-4125-9F34-CF56C2ABC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0" y="656087"/>
            <a:ext cx="7528559" cy="5646419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35908"/>
            <a:ext cx="5048251" cy="635217"/>
            <a:chOff x="1989016" y="5124805"/>
            <a:chExt cx="8134593" cy="595165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24805"/>
              <a:ext cx="8061572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Hoe ontstaat een vulkaan?</a:t>
              </a:r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59EA8EC0-6CCC-40A5-B846-C7870BF22194}"/>
              </a:ext>
            </a:extLst>
          </p:cNvPr>
          <p:cNvSpPr txBox="1"/>
          <p:nvPr/>
        </p:nvSpPr>
        <p:spPr>
          <a:xfrm>
            <a:off x="8699315" y="1364204"/>
            <a:ext cx="3285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Twee aardplaten botsen</a:t>
            </a:r>
          </a:p>
        </p:txBody>
      </p:sp>
      <p:pic>
        <p:nvPicPr>
          <p:cNvPr id="8" name="Graphic 7" descr="Badge: 1 met effen opvulling">
            <a:extLst>
              <a:ext uri="{FF2B5EF4-FFF2-40B4-BE49-F238E27FC236}">
                <a16:creationId xmlns:a16="http://schemas.microsoft.com/office/drawing/2014/main" id="{33D0ADE3-A097-4973-8D8A-A0C2F4609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3115" y="1395225"/>
            <a:ext cx="914400" cy="914400"/>
          </a:xfrm>
          <a:prstGeom prst="rect">
            <a:avLst/>
          </a:prstGeom>
        </p:spPr>
      </p:pic>
      <p:pic>
        <p:nvPicPr>
          <p:cNvPr id="9" name="Graphic 8" descr="Badge met effen opvulling">
            <a:extLst>
              <a:ext uri="{FF2B5EF4-FFF2-40B4-BE49-F238E27FC236}">
                <a16:creationId xmlns:a16="http://schemas.microsoft.com/office/drawing/2014/main" id="{9080E30B-FBF1-46C4-BDA8-BFF3BC427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3115" y="3019244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6828C3E-88FA-4C7A-B1C5-3764F06E3A5F}"/>
              </a:ext>
            </a:extLst>
          </p:cNvPr>
          <p:cNvSpPr txBox="1"/>
          <p:nvPr/>
        </p:nvSpPr>
        <p:spPr>
          <a:xfrm>
            <a:off x="8699316" y="2967598"/>
            <a:ext cx="3110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aardplaat gaat kapot</a:t>
            </a:r>
          </a:p>
        </p:txBody>
      </p:sp>
      <p:pic>
        <p:nvPicPr>
          <p:cNvPr id="14" name="Graphic 13" descr="Badge 3 met effen opvulling">
            <a:extLst>
              <a:ext uri="{FF2B5EF4-FFF2-40B4-BE49-F238E27FC236}">
                <a16:creationId xmlns:a16="http://schemas.microsoft.com/office/drawing/2014/main" id="{3947C53B-7AE4-4B9A-9600-ACCE0211D7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0408" y="4527249"/>
            <a:ext cx="914400" cy="91440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0E3D938-D8DD-4665-B64F-99CF6BF02435}"/>
              </a:ext>
            </a:extLst>
          </p:cNvPr>
          <p:cNvSpPr txBox="1"/>
          <p:nvPr/>
        </p:nvSpPr>
        <p:spPr>
          <a:xfrm>
            <a:off x="8699315" y="4476617"/>
            <a:ext cx="3110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Magma stroomt naar buiten</a:t>
            </a:r>
          </a:p>
        </p:txBody>
      </p:sp>
    </p:spTree>
    <p:extLst>
      <p:ext uri="{BB962C8B-B14F-4D97-AF65-F5344CB8AC3E}">
        <p14:creationId xmlns:p14="http://schemas.microsoft.com/office/powerpoint/2010/main" val="28987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62447" y="341856"/>
            <a:ext cx="5145406" cy="629269"/>
            <a:chOff x="1973826" y="5130378"/>
            <a:chExt cx="8291146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73826" y="5151303"/>
              <a:ext cx="8291146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Wanneer barst een vulkaan uit?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69CE29-EC34-48C9-8475-713646FAF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6490"/>
            <a:ext cx="3289955" cy="56514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ECB85F-9341-4D5D-B918-F4050ABFC14B}"/>
              </a:ext>
            </a:extLst>
          </p:cNvPr>
          <p:cNvSpPr txBox="1"/>
          <p:nvPr/>
        </p:nvSpPr>
        <p:spPr>
          <a:xfrm>
            <a:off x="5086138" y="1842657"/>
            <a:ext cx="6163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druk in de magmakamer stijgt door magma en gas</a:t>
            </a:r>
          </a:p>
        </p:txBody>
      </p:sp>
      <p:pic>
        <p:nvPicPr>
          <p:cNvPr id="8" name="Graphic 7" descr="Badge: 1 met effen opvulling">
            <a:extLst>
              <a:ext uri="{FF2B5EF4-FFF2-40B4-BE49-F238E27FC236}">
                <a16:creationId xmlns:a16="http://schemas.microsoft.com/office/drawing/2014/main" id="{EC7F6793-9C5B-4285-9E6F-04D184D07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9938" y="1897144"/>
            <a:ext cx="914400" cy="914400"/>
          </a:xfrm>
          <a:prstGeom prst="rect">
            <a:avLst/>
          </a:prstGeom>
        </p:spPr>
      </p:pic>
      <p:pic>
        <p:nvPicPr>
          <p:cNvPr id="9" name="Graphic 8" descr="Badge met effen opvulling">
            <a:extLst>
              <a:ext uri="{FF2B5EF4-FFF2-40B4-BE49-F238E27FC236}">
                <a16:creationId xmlns:a16="http://schemas.microsoft.com/office/drawing/2014/main" id="{DD95FEEE-C01A-4D87-9F47-75D117E9C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938" y="3521163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E272507-6A83-4E42-A515-81962632AA45}"/>
              </a:ext>
            </a:extLst>
          </p:cNvPr>
          <p:cNvSpPr txBox="1"/>
          <p:nvPr/>
        </p:nvSpPr>
        <p:spPr>
          <a:xfrm>
            <a:off x="5086138" y="3513239"/>
            <a:ext cx="666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de druk hoog genoeg is, barst de vulkaan uit</a:t>
            </a:r>
          </a:p>
        </p:txBody>
      </p:sp>
    </p:spTree>
    <p:extLst>
      <p:ext uri="{BB962C8B-B14F-4D97-AF65-F5344CB8AC3E}">
        <p14:creationId xmlns:p14="http://schemas.microsoft.com/office/powerpoint/2010/main" val="18790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6C80CFE3-072D-8945-9702-041D010260FF}"/>
              </a:ext>
            </a:extLst>
          </p:cNvPr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40CA9E5F-AF3A-EA44-A400-0FCF5F0CB45C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CFDF60E-6CF1-974D-9696-965F0A58A417}"/>
                </a:ext>
              </a:extLst>
            </p:cNvPr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500" dirty="0">
                  <a:solidFill>
                    <a:schemeClr val="bg1"/>
                  </a:solidFill>
                </a:rPr>
                <a:t>Wat heb je geleerd?</a:t>
              </a:r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C718455B-43F3-4DFC-9880-CACA3B85A33E}"/>
              </a:ext>
            </a:extLst>
          </p:cNvPr>
          <p:cNvSpPr txBox="1"/>
          <p:nvPr/>
        </p:nvSpPr>
        <p:spPr>
          <a:xfrm>
            <a:off x="3036792" y="2844224"/>
            <a:ext cx="6163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Hoe zou je een vulkaan onder Nederland kunnen verklaren?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2CDD71-6297-4745-95E8-6385996F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62020">
            <a:off x="8283646" y="1659291"/>
            <a:ext cx="1093441" cy="109344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072200C-9DAC-4015-A005-9CF8FF813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6561">
            <a:off x="1897231" y="4005162"/>
            <a:ext cx="1093441" cy="109344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3E687D1-5402-4115-A9C6-689D6397B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3368">
            <a:off x="2572501" y="1500885"/>
            <a:ext cx="1140593" cy="11405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B8ADE4-C7A1-4D71-B000-69F17A968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7118">
            <a:off x="5475084" y="4412985"/>
            <a:ext cx="1093441" cy="109344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697687F-00B0-48B7-9A33-9CE9E8C8E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3059">
            <a:off x="8775772" y="3874979"/>
            <a:ext cx="1142404" cy="114240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FA546B5-EEE1-4A51-4612-0F7D9669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55007">
            <a:off x="5571937" y="1356037"/>
            <a:ext cx="1093441" cy="109344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F33AF69-6519-B44A-40A8-25FA98C3B9D3}"/>
              </a:ext>
            </a:extLst>
          </p:cNvPr>
          <p:cNvSpPr txBox="1"/>
          <p:nvPr/>
        </p:nvSpPr>
        <p:spPr>
          <a:xfrm>
            <a:off x="9001760" y="341862"/>
            <a:ext cx="29362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HOOFDVRAAG</a:t>
            </a:r>
          </a:p>
        </p:txBody>
      </p:sp>
    </p:spTree>
    <p:extLst>
      <p:ext uri="{BB962C8B-B14F-4D97-AF65-F5344CB8AC3E}">
        <p14:creationId xmlns:p14="http://schemas.microsoft.com/office/powerpoint/2010/main" val="20117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05429"/>
            <a:ext cx="5145406" cy="707886"/>
            <a:chOff x="1989016" y="5096248"/>
            <a:chExt cx="8291146" cy="66325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096248"/>
              <a:ext cx="8291146" cy="66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Hoe zou je een vulkaan onder Nederland kunnen verklaren?</a:t>
              </a:r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D223245D-A92F-4A71-B7A7-361780FF5DE9}"/>
              </a:ext>
            </a:extLst>
          </p:cNvPr>
          <p:cNvSpPr txBox="1"/>
          <p:nvPr/>
        </p:nvSpPr>
        <p:spPr>
          <a:xfrm>
            <a:off x="7671792" y="1416510"/>
            <a:ext cx="3772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Vroeger lag Nederland naast Amerika</a:t>
            </a:r>
          </a:p>
        </p:txBody>
      </p:sp>
      <p:pic>
        <p:nvPicPr>
          <p:cNvPr id="6" name="Graphic 5" descr="Badge: 1 met effen opvulling">
            <a:extLst>
              <a:ext uri="{FF2B5EF4-FFF2-40B4-BE49-F238E27FC236}">
                <a16:creationId xmlns:a16="http://schemas.microsoft.com/office/drawing/2014/main" id="{40713F77-848D-48EB-AF28-1317EE199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5593" y="1517773"/>
            <a:ext cx="914400" cy="914400"/>
          </a:xfrm>
          <a:prstGeom prst="rect">
            <a:avLst/>
          </a:prstGeom>
        </p:spPr>
      </p:pic>
      <p:pic>
        <p:nvPicPr>
          <p:cNvPr id="7" name="Graphic 6" descr="Badge met effen opvulling">
            <a:extLst>
              <a:ext uri="{FF2B5EF4-FFF2-40B4-BE49-F238E27FC236}">
                <a16:creationId xmlns:a16="http://schemas.microsoft.com/office/drawing/2014/main" id="{0E3ABE2B-56E5-4165-A34B-060F3436B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5593" y="2953251"/>
            <a:ext cx="914400" cy="9144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2E98D17-7859-4A2E-89AC-1BA921D81ED3}"/>
              </a:ext>
            </a:extLst>
          </p:cNvPr>
          <p:cNvSpPr txBox="1"/>
          <p:nvPr/>
        </p:nvSpPr>
        <p:spPr>
          <a:xfrm>
            <a:off x="7671793" y="2845043"/>
            <a:ext cx="4224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 drukten twee aardplaten tegen elkaar aan</a:t>
            </a:r>
          </a:p>
        </p:txBody>
      </p:sp>
      <p:pic>
        <p:nvPicPr>
          <p:cNvPr id="9" name="Graphic 8" descr="Badge 3 met effen opvulling">
            <a:extLst>
              <a:ext uri="{FF2B5EF4-FFF2-40B4-BE49-F238E27FC236}">
                <a16:creationId xmlns:a16="http://schemas.microsoft.com/office/drawing/2014/main" id="{6406E9C5-73A5-4ADB-816B-43CDAA75C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2886" y="4546100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8E36DF8-CB23-4F8E-B597-374AF7764939}"/>
              </a:ext>
            </a:extLst>
          </p:cNvPr>
          <p:cNvSpPr txBox="1"/>
          <p:nvPr/>
        </p:nvSpPr>
        <p:spPr>
          <a:xfrm>
            <a:off x="7671792" y="4552029"/>
            <a:ext cx="410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 ontstond er een vulkaan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67E8BD-2A09-41FE-B5C7-08BA963156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0" y="1842960"/>
            <a:ext cx="6096000" cy="270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24512"/>
            <a:ext cx="5145406" cy="646659"/>
            <a:chOff x="1989016" y="5114089"/>
            <a:chExt cx="8291146" cy="605881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14089"/>
              <a:ext cx="8291146" cy="5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Gefeliciteerd! </a:t>
              </a:r>
            </a:p>
          </p:txBody>
        </p:sp>
      </p:grpSp>
      <p:pic>
        <p:nvPicPr>
          <p:cNvPr id="5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15A1B93-3B00-427D-ACD1-0980966175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6" y="1059976"/>
            <a:ext cx="1970203" cy="2469823"/>
          </a:xfrm>
          <a:prstGeom prst="rect">
            <a:avLst/>
          </a:prstGeom>
        </p:spPr>
      </p:pic>
      <p:pic>
        <p:nvPicPr>
          <p:cNvPr id="6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344438C-673D-4EC7-A1FB-29F25C829A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449" y="1280966"/>
            <a:ext cx="1875934" cy="2130458"/>
          </a:xfrm>
          <a:prstGeom prst="rect">
            <a:avLst/>
          </a:prstGeom>
        </p:spPr>
      </p:pic>
      <p:pic>
        <p:nvPicPr>
          <p:cNvPr id="7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21065E5-D0FF-45C3-AAF0-608C4DE930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7564"/>
            <a:ext cx="1875934" cy="2130459"/>
          </a:xfrm>
          <a:prstGeom prst="rect">
            <a:avLst/>
          </a:prstGeom>
        </p:spPr>
      </p:pic>
      <p:pic>
        <p:nvPicPr>
          <p:cNvPr id="8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33910E9-447F-4EDA-8C48-9CFB224F2B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979" y="3488454"/>
            <a:ext cx="1970203" cy="2469823"/>
          </a:xfrm>
          <a:prstGeom prst="rect">
            <a:avLst/>
          </a:prstGeom>
        </p:spPr>
      </p:pic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FC6B2AC-CEC5-46BE-A5E2-7D747BE4F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1" b="91769" l="2938" r="97160">
                        <a14:foregroundMark x1="5975" y1="43433" x2="10480" y2="61821"/>
                        <a14:foregroundMark x1="92165" y1="53765" x2="92165" y2="74606"/>
                        <a14:foregroundMark x1="84623" y1="9982" x2="92165" y2="21891"/>
                        <a14:foregroundMark x1="94907" y1="49912" x2="97160" y2="73730"/>
                        <a14:foregroundMark x1="84133" y1="8231" x2="90891" y2="10683"/>
                        <a14:foregroundMark x1="42801" y1="91769" x2="55240" y2="89142"/>
                        <a14:foregroundMark x1="2938" y1="50263" x2="4799" y2="41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3887" y="2609818"/>
            <a:ext cx="2929541" cy="16383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4B0F3C0F-4858-4B68-9C8E-F5F039511D52}"/>
              </a:ext>
            </a:extLst>
          </p:cNvPr>
          <p:cNvSpPr txBox="1"/>
          <p:nvPr/>
        </p:nvSpPr>
        <p:spPr>
          <a:xfrm rot="517244">
            <a:off x="7933031" y="1838363"/>
            <a:ext cx="3631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bent nu een echte </a:t>
            </a:r>
            <a:r>
              <a:rPr lang="nl-NL" sz="3000" b="1" dirty="0">
                <a:solidFill>
                  <a:srgbClr val="4E2B79"/>
                </a:solidFill>
                <a:latin typeface="Calibri" panose="020F0502020204030204"/>
              </a:rPr>
              <a:t>onderzoeker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27D959-792F-4D3E-B2AB-834966B1F1BA}"/>
              </a:ext>
            </a:extLst>
          </p:cNvPr>
          <p:cNvSpPr txBox="1"/>
          <p:nvPr/>
        </p:nvSpPr>
        <p:spPr>
          <a:xfrm rot="20668745">
            <a:off x="8008872" y="3947345"/>
            <a:ext cx="3631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4E2B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 vond je het om een onderzoeker te zijn?</a:t>
            </a:r>
          </a:p>
        </p:txBody>
      </p:sp>
    </p:spTree>
    <p:extLst>
      <p:ext uri="{BB962C8B-B14F-4D97-AF65-F5344CB8AC3E}">
        <p14:creationId xmlns:p14="http://schemas.microsoft.com/office/powerpoint/2010/main" val="151418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13593"/>
            <a:ext cx="5048251" cy="629271"/>
            <a:chOff x="1989016" y="5130378"/>
            <a:chExt cx="8134593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39736"/>
              <a:ext cx="8061572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is </a:t>
              </a:r>
              <a:r>
                <a:rPr lang="nl-NL" sz="3000" dirty="0">
                  <a:solidFill>
                    <a:prstClr val="white"/>
                  </a:solidFill>
                  <a:latin typeface="Calibri" panose="020F0502020204030204"/>
                </a:rPr>
                <a:t>onderzoek</a:t>
              </a: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4ADA42FD-3B2D-846C-AE98-FD857005F383}"/>
              </a:ext>
            </a:extLst>
          </p:cNvPr>
          <p:cNvSpPr/>
          <p:nvPr/>
        </p:nvSpPr>
        <p:spPr>
          <a:xfrm>
            <a:off x="5740400" y="1666240"/>
            <a:ext cx="3870960" cy="251968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9A9A2370-FB33-3859-12F9-78C42BCDC6F2}"/>
              </a:ext>
            </a:extLst>
          </p:cNvPr>
          <p:cNvSpPr/>
          <p:nvPr/>
        </p:nvSpPr>
        <p:spPr>
          <a:xfrm>
            <a:off x="2580640" y="3246120"/>
            <a:ext cx="2844800" cy="1879600"/>
          </a:xfrm>
          <a:prstGeom prst="cloudCallout">
            <a:avLst>
              <a:gd name="adj1" fmla="val 38810"/>
              <a:gd name="adj2" fmla="val 43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32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13593"/>
            <a:ext cx="5048251" cy="629271"/>
            <a:chOff x="1989016" y="5130378"/>
            <a:chExt cx="8134593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39736"/>
              <a:ext cx="8061572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is wetenschap?</a:t>
              </a:r>
            </a:p>
          </p:txBody>
        </p:sp>
      </p:grpSp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D312317C-5B75-5B79-7597-3C3EF522DAA6}"/>
              </a:ext>
            </a:extLst>
          </p:cNvPr>
          <p:cNvSpPr/>
          <p:nvPr/>
        </p:nvSpPr>
        <p:spPr>
          <a:xfrm>
            <a:off x="5740400" y="1666240"/>
            <a:ext cx="3870960" cy="251968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dachtewolkje: wolk 4">
            <a:extLst>
              <a:ext uri="{FF2B5EF4-FFF2-40B4-BE49-F238E27FC236}">
                <a16:creationId xmlns:a16="http://schemas.microsoft.com/office/drawing/2014/main" id="{6D37A8D4-7F82-966F-F6A7-AE7C94163630}"/>
              </a:ext>
            </a:extLst>
          </p:cNvPr>
          <p:cNvSpPr/>
          <p:nvPr/>
        </p:nvSpPr>
        <p:spPr>
          <a:xfrm>
            <a:off x="2580640" y="3246120"/>
            <a:ext cx="2844800" cy="1879600"/>
          </a:xfrm>
          <a:prstGeom prst="cloudCallout">
            <a:avLst>
              <a:gd name="adj1" fmla="val 38810"/>
              <a:gd name="adj2" fmla="val 43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6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Een tekening van een lamp met gekreukt geel papier als licht">
            <a:extLst>
              <a:ext uri="{FF2B5EF4-FFF2-40B4-BE49-F238E27FC236}">
                <a16:creationId xmlns:a16="http://schemas.microsoft.com/office/drawing/2014/main" id="{28133D4A-9211-2A44-A8E3-EC0D377AC8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E2B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723" y1="35986" x2="26449" y2="35986"/>
                        <a14:foregroundMark x1="29555" y1="28766" x2="29555" y2="28766"/>
                        <a14:foregroundMark x1="31858" y1="21040" x2="31858" y2="21040"/>
                        <a14:foregroundMark x1="37008" y1="19061" x2="37008" y2="19061"/>
                        <a14:foregroundMark x1="42029" y1="14402" x2="42029" y2="14402"/>
                        <a14:foregroundMark x1="45782" y1="18362" x2="45782" y2="18362"/>
                        <a14:foregroundMark x1="51449" y1="19604" x2="51449" y2="19604"/>
                        <a14:foregroundMark x1="54917" y1="26980" x2="54917" y2="26980"/>
                        <a14:foregroundMark x1="59808" y1="37034" x2="59808" y2="37034"/>
                        <a14:foregroundMark x1="56599" y1="42624" x2="56599" y2="42624"/>
                        <a14:foregroundMark x1="55823" y1="53960" x2="55823" y2="53960"/>
                        <a14:foregroundMark x1="41020" y1="61530" x2="41020" y2="61530"/>
                        <a14:foregroundMark x1="26837" y1="51980" x2="26837" y2="51980"/>
                        <a14:foregroundMark x1="25673" y1="43362" x2="25673" y2="43362"/>
                        <a14:backgroundMark x1="11646" y1="14946" x2="11646" y2="14946"/>
                        <a14:backgroundMark x1="11646" y1="14946" x2="18685" y2="51242"/>
                        <a14:backgroundMark x1="18685" y1="51242" x2="14208" y2="67974"/>
                        <a14:backgroundMark x1="37785" y1="56134" x2="37785" y2="56134"/>
                        <a14:backgroundMark x1="37138" y1="57376" x2="37267" y2="57376"/>
                        <a14:backgroundMark x1="26837" y1="42818" x2="26837" y2="42818"/>
                        <a14:backgroundMark x1="26579" y1="43517" x2="27226" y2="42275"/>
                        <a14:backgroundMark x1="41020" y1="58075" x2="42547" y2="57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316" y="729898"/>
            <a:ext cx="7887916" cy="5648960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295283"/>
            <a:ext cx="5048251" cy="675845"/>
            <a:chOff x="1989016" y="5086739"/>
            <a:chExt cx="8134593" cy="633231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086739"/>
              <a:ext cx="8061572" cy="5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gaan we doen?</a:t>
              </a:r>
            </a:p>
          </p:txBody>
        </p:sp>
      </p:grpSp>
      <p:pic>
        <p:nvPicPr>
          <p:cNvPr id="4" name="Graphic 3" descr="Badge: 1 met effen opvulling">
            <a:extLst>
              <a:ext uri="{FF2B5EF4-FFF2-40B4-BE49-F238E27FC236}">
                <a16:creationId xmlns:a16="http://schemas.microsoft.com/office/drawing/2014/main" id="{5135D127-AE2B-4BB4-BA4D-A1DA4EA8F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5802" y="1548352"/>
            <a:ext cx="914400" cy="914400"/>
          </a:xfrm>
          <a:prstGeom prst="rect">
            <a:avLst/>
          </a:prstGeom>
        </p:spPr>
      </p:pic>
      <p:pic>
        <p:nvPicPr>
          <p:cNvPr id="6" name="Graphic 5" descr="Badge met effen opvulling">
            <a:extLst>
              <a:ext uri="{FF2B5EF4-FFF2-40B4-BE49-F238E27FC236}">
                <a16:creationId xmlns:a16="http://schemas.microsoft.com/office/drawing/2014/main" id="{AFA35E63-0329-4CB4-BD97-C06EA6C27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5802" y="3521163"/>
            <a:ext cx="914400" cy="9144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5F1D644-E5E9-4D1F-8B2B-03DA2D60C0B2}"/>
              </a:ext>
            </a:extLst>
          </p:cNvPr>
          <p:cNvSpPr txBox="1"/>
          <p:nvPr/>
        </p:nvSpPr>
        <p:spPr>
          <a:xfrm>
            <a:off x="5780202" y="1444763"/>
            <a:ext cx="6163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Een kijkje nemen in het leven van een wetenschapper</a:t>
            </a: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4E2B7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2E8E97-139E-52CC-D753-C302081D8DE0}"/>
              </a:ext>
            </a:extLst>
          </p:cNvPr>
          <p:cNvSpPr txBox="1"/>
          <p:nvPr/>
        </p:nvSpPr>
        <p:spPr>
          <a:xfrm>
            <a:off x="5780202" y="3336837"/>
            <a:ext cx="6163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Antwoord geven op de hoofdvraag en deelvragen</a:t>
            </a:r>
            <a:endParaRPr kumimoji="0" lang="nl-NL" sz="3000" b="1" i="0" u="none" strike="noStrike" kern="1200" cap="none" spc="0" normalizeH="0" baseline="0" noProof="0" dirty="0">
              <a:ln>
                <a:noFill/>
              </a:ln>
              <a:solidFill>
                <a:srgbClr val="4E2B79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14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13593"/>
            <a:ext cx="5048251" cy="629271"/>
            <a:chOff x="1989016" y="5130378"/>
            <a:chExt cx="8134593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39736"/>
              <a:ext cx="8061572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is een wetenschapper?</a:t>
              </a: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B4709815-BBE3-94C0-D234-7FF89F4EF7B2}"/>
              </a:ext>
            </a:extLst>
          </p:cNvPr>
          <p:cNvSpPr txBox="1"/>
          <p:nvPr/>
        </p:nvSpPr>
        <p:spPr>
          <a:xfrm>
            <a:off x="2923106" y="1471041"/>
            <a:ext cx="8145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Wat?</a:t>
            </a:r>
            <a:b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</a:b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Zoekt naar antwoorden op vragen</a:t>
            </a: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4E2B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Graphic 2" descr="Badge: 1 met effen opvulling">
            <a:extLst>
              <a:ext uri="{FF2B5EF4-FFF2-40B4-BE49-F238E27FC236}">
                <a16:creationId xmlns:a16="http://schemas.microsoft.com/office/drawing/2014/main" id="{3E47BFEA-F4A2-AEBD-D53D-60DD8923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6851" y="1598617"/>
            <a:ext cx="1040193" cy="914400"/>
          </a:xfrm>
          <a:prstGeom prst="rect">
            <a:avLst/>
          </a:prstGeom>
        </p:spPr>
      </p:pic>
      <p:pic>
        <p:nvPicPr>
          <p:cNvPr id="4" name="Graphic 3" descr="Badge met effen opvulling">
            <a:extLst>
              <a:ext uri="{FF2B5EF4-FFF2-40B4-BE49-F238E27FC236}">
                <a16:creationId xmlns:a16="http://schemas.microsoft.com/office/drawing/2014/main" id="{CDAE8223-9943-8262-0CD8-8C832A709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6851" y="2958040"/>
            <a:ext cx="1040193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190693-71FA-B671-AF9D-2D6AF0534B70}"/>
              </a:ext>
            </a:extLst>
          </p:cNvPr>
          <p:cNvSpPr txBox="1"/>
          <p:nvPr/>
        </p:nvSpPr>
        <p:spPr>
          <a:xfrm>
            <a:off x="2923106" y="2923953"/>
            <a:ext cx="8145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dirty="0">
                <a:solidFill>
                  <a:srgbClr val="4E2B79"/>
                </a:solidFill>
                <a:latin typeface="Calibri" panose="020F0502020204030204"/>
              </a:rPr>
              <a:t>Wie?</a:t>
            </a:r>
            <a:br>
              <a:rPr lang="nl-NL" sz="3500" b="1" dirty="0">
                <a:solidFill>
                  <a:srgbClr val="4E2B79"/>
                </a:solidFill>
                <a:latin typeface="Calibri" panose="020F0502020204030204"/>
              </a:rPr>
            </a:br>
            <a:r>
              <a:rPr lang="nl-NL" sz="3500" b="1" dirty="0">
                <a:solidFill>
                  <a:srgbClr val="4E2B79"/>
                </a:solidFill>
                <a:latin typeface="Calibri" panose="020F0502020204030204"/>
              </a:rPr>
              <a:t>Iemand zoals jij en ik</a:t>
            </a: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4E2B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Graphic 5" descr="Badge 3 met effen opvulling">
            <a:extLst>
              <a:ext uri="{FF2B5EF4-FFF2-40B4-BE49-F238E27FC236}">
                <a16:creationId xmlns:a16="http://schemas.microsoft.com/office/drawing/2014/main" id="{687A373E-14FE-3D9D-16AB-560890F21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6851" y="4317463"/>
            <a:ext cx="1040193" cy="914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A97140-5F39-213F-09AD-F94FF5626DA2}"/>
              </a:ext>
            </a:extLst>
          </p:cNvPr>
          <p:cNvSpPr txBox="1"/>
          <p:nvPr/>
        </p:nvSpPr>
        <p:spPr>
          <a:xfrm>
            <a:off x="2923106" y="4189887"/>
            <a:ext cx="8655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Waar? </a:t>
            </a:r>
            <a:b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</a:br>
            <a:r>
              <a:rPr lang="nl-NL" sz="3500" b="1" noProof="0" dirty="0">
                <a:solidFill>
                  <a:srgbClr val="4E2B79"/>
                </a:solidFill>
                <a:latin typeface="Calibri" panose="020F0502020204030204"/>
              </a:rPr>
              <a:t>In het lab, achter de computer of in het veld</a:t>
            </a:r>
            <a:endParaRPr kumimoji="0" lang="nl-NL" sz="3500" b="1" i="0" u="none" strike="noStrike" kern="1200" cap="none" spc="0" normalizeH="0" baseline="0" noProof="0" dirty="0">
              <a:ln>
                <a:noFill/>
              </a:ln>
              <a:solidFill>
                <a:srgbClr val="4E2B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85E7B6A-36DB-B846-A1B5-D338491BE7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45" y="-154356"/>
            <a:ext cx="1760706" cy="20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94532" y="341856"/>
            <a:ext cx="5025593" cy="629269"/>
            <a:chOff x="2025526" y="5130378"/>
            <a:chExt cx="8098083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2025526" y="5137378"/>
              <a:ext cx="8061572" cy="54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>
                  <a:solidFill>
                    <a:schemeClr val="bg1"/>
                  </a:solidFill>
                </a:rPr>
                <a:t>Een kijkje nemen doe je zo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D0BBA7C-56D3-494E-AC08-421549C00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36796"/>
              </p:ext>
            </p:extLst>
          </p:nvPr>
        </p:nvGraphicFramePr>
        <p:xfrm>
          <a:off x="858886" y="1229778"/>
          <a:ext cx="7121427" cy="476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Oog met effen opvulling">
            <a:extLst>
              <a:ext uri="{FF2B5EF4-FFF2-40B4-BE49-F238E27FC236}">
                <a16:creationId xmlns:a16="http://schemas.microsoft.com/office/drawing/2014/main" id="{1B39BC79-F77B-4F2C-9BD2-F030D735CF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873" y="1435104"/>
            <a:ext cx="914400" cy="914400"/>
          </a:xfrm>
          <a:prstGeom prst="rect">
            <a:avLst/>
          </a:prstGeom>
        </p:spPr>
      </p:pic>
      <p:pic>
        <p:nvPicPr>
          <p:cNvPr id="14" name="Graphic 13" descr="Potlood met effen opvulling">
            <a:extLst>
              <a:ext uri="{FF2B5EF4-FFF2-40B4-BE49-F238E27FC236}">
                <a16:creationId xmlns:a16="http://schemas.microsoft.com/office/drawing/2014/main" id="{BCA4A496-76F5-4E6A-B0BF-32968A30C2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86873" y="4791242"/>
            <a:ext cx="914400" cy="914400"/>
          </a:xfrm>
          <a:prstGeom prst="rect">
            <a:avLst/>
          </a:prstGeom>
        </p:spPr>
      </p:pic>
      <p:pic>
        <p:nvPicPr>
          <p:cNvPr id="16" name="Graphic 15" descr="Uitroepteken met effen opvulling">
            <a:extLst>
              <a:ext uri="{FF2B5EF4-FFF2-40B4-BE49-F238E27FC236}">
                <a16:creationId xmlns:a16="http://schemas.microsoft.com/office/drawing/2014/main" id="{55C32216-7C42-412A-8FC6-E567F8ACD0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44073" y="3153588"/>
            <a:ext cx="914400" cy="9144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0FFC41B-267F-476D-AF27-ACAF76D11948}"/>
              </a:ext>
            </a:extLst>
          </p:cNvPr>
          <p:cNvSpPr txBox="1"/>
          <p:nvPr/>
        </p:nvSpPr>
        <p:spPr>
          <a:xfrm>
            <a:off x="5895500" y="1509051"/>
            <a:ext cx="66675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Lees de vragen op je werkblad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6B03179-2E76-4A08-AF94-A2DEA2776D4D}"/>
              </a:ext>
            </a:extLst>
          </p:cNvPr>
          <p:cNvSpPr txBox="1"/>
          <p:nvPr/>
        </p:nvSpPr>
        <p:spPr>
          <a:xfrm>
            <a:off x="5895501" y="3236251"/>
            <a:ext cx="66675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Bekijk het filmpje aandachtig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116EB05-64F7-4B6B-9B9A-8F285DEE1F0D}"/>
              </a:ext>
            </a:extLst>
          </p:cNvPr>
          <p:cNvSpPr txBox="1"/>
          <p:nvPr/>
        </p:nvSpPr>
        <p:spPr>
          <a:xfrm>
            <a:off x="5895502" y="4932971"/>
            <a:ext cx="66675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rgbClr val="4E2B79"/>
                </a:solidFill>
              </a:rPr>
              <a:t>Schrijf op wat je hebt gezien</a:t>
            </a:r>
          </a:p>
        </p:txBody>
      </p:sp>
      <p:pic>
        <p:nvPicPr>
          <p:cNvPr id="2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0C346D0-795F-DA47-9C7D-F334336ADA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58" y="1620309"/>
            <a:ext cx="3411992" cy="29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6C80CFE3-072D-8945-9702-041D010260FF}"/>
              </a:ext>
            </a:extLst>
          </p:cNvPr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40CA9E5F-AF3A-EA44-A400-0FCF5F0CB45C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CFDF60E-6CF1-974D-9696-965F0A58A417}"/>
                </a:ext>
              </a:extLst>
            </p:cNvPr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500" dirty="0">
                  <a:solidFill>
                    <a:schemeClr val="bg1"/>
                  </a:solidFill>
                </a:rPr>
                <a:t>Het werkblad</a:t>
              </a: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FEBB14-6110-503C-8339-75FDAD069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6498" y="1306412"/>
            <a:ext cx="6624320" cy="46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9D27A769-FA4A-504E-A6A8-02D2EE84D2B2}"/>
              </a:ext>
            </a:extLst>
          </p:cNvPr>
          <p:cNvGrpSpPr/>
          <p:nvPr/>
        </p:nvGrpSpPr>
        <p:grpSpPr>
          <a:xfrm>
            <a:off x="3571874" y="313593"/>
            <a:ext cx="5048251" cy="629271"/>
            <a:chOff x="1989016" y="5130378"/>
            <a:chExt cx="8134593" cy="589592"/>
          </a:xfrm>
        </p:grpSpPr>
        <p:sp>
          <p:nvSpPr>
            <p:cNvPr id="11" name="Afgeronde rechthoek 10">
              <a:extLst>
                <a:ext uri="{FF2B5EF4-FFF2-40B4-BE49-F238E27FC236}">
                  <a16:creationId xmlns:a16="http://schemas.microsoft.com/office/drawing/2014/main" id="{FB4EA613-9277-D243-AB16-50A5A9707076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B18A742-D30A-5C44-9CC1-9D5FAE435877}"/>
                </a:ext>
              </a:extLst>
            </p:cNvPr>
            <p:cNvSpPr txBox="1"/>
            <p:nvPr/>
          </p:nvSpPr>
          <p:spPr>
            <a:xfrm>
              <a:off x="1989016" y="5139736"/>
              <a:ext cx="8061572" cy="51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is een wetenschapper?</a:t>
              </a:r>
            </a:p>
          </p:txBody>
        </p:sp>
      </p:grp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B7EF054E-16DC-C637-F2EA-4659751F0A0A}"/>
              </a:ext>
            </a:extLst>
          </p:cNvPr>
          <p:cNvSpPr/>
          <p:nvPr/>
        </p:nvSpPr>
        <p:spPr>
          <a:xfrm>
            <a:off x="6342434" y="2811294"/>
            <a:ext cx="2811293" cy="189689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D0C2D345-A378-39AA-7494-5C419A391E75}"/>
              </a:ext>
            </a:extLst>
          </p:cNvPr>
          <p:cNvSpPr/>
          <p:nvPr/>
        </p:nvSpPr>
        <p:spPr>
          <a:xfrm>
            <a:off x="2723744" y="1935806"/>
            <a:ext cx="3268494" cy="2315183"/>
          </a:xfrm>
          <a:prstGeom prst="wedgeEllipseCallout">
            <a:avLst>
              <a:gd name="adj1" fmla="val 39584"/>
              <a:gd name="adj2" fmla="val 5325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2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6C80CFE3-072D-8945-9702-041D010260FF}"/>
              </a:ext>
            </a:extLst>
          </p:cNvPr>
          <p:cNvGrpSpPr/>
          <p:nvPr/>
        </p:nvGrpSpPr>
        <p:grpSpPr>
          <a:xfrm>
            <a:off x="3571874" y="295280"/>
            <a:ext cx="5048251" cy="675852"/>
            <a:chOff x="1989015" y="5086733"/>
            <a:chExt cx="8134594" cy="633237"/>
          </a:xfrm>
        </p:grpSpPr>
        <p:sp>
          <p:nvSpPr>
            <p:cNvPr id="7" name="Afgeronde rechthoek 6">
              <a:extLst>
                <a:ext uri="{FF2B5EF4-FFF2-40B4-BE49-F238E27FC236}">
                  <a16:creationId xmlns:a16="http://schemas.microsoft.com/office/drawing/2014/main" id="{40CA9E5F-AF3A-EA44-A400-0FCF5F0CB45C}"/>
                </a:ext>
              </a:extLst>
            </p:cNvPr>
            <p:cNvSpPr/>
            <p:nvPr/>
          </p:nvSpPr>
          <p:spPr>
            <a:xfrm>
              <a:off x="2062038" y="5130378"/>
              <a:ext cx="8061571" cy="589592"/>
            </a:xfrm>
            <a:prstGeom prst="roundRect">
              <a:avLst/>
            </a:prstGeom>
            <a:solidFill>
              <a:srgbClr val="4E2B79"/>
            </a:solidFill>
            <a:ln w="47625">
              <a:noFill/>
              <a:round/>
            </a:ln>
            <a:effectLst>
              <a:outerShdw blurRad="101600" dist="76200" dir="2700000" algn="tl" rotWithShape="0">
                <a:prstClr val="black">
                  <a:alpha val="52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ECFDF60E-6CF1-974D-9696-965F0A58A417}"/>
                </a:ext>
              </a:extLst>
            </p:cNvPr>
            <p:cNvSpPr txBox="1"/>
            <p:nvPr/>
          </p:nvSpPr>
          <p:spPr>
            <a:xfrm>
              <a:off x="1989015" y="5086733"/>
              <a:ext cx="8061572" cy="591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</a:t>
              </a:r>
              <a:r>
                <a:rPr kumimoji="0" lang="nl-NL" sz="3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onderzoekscyclus</a:t>
              </a:r>
              <a:endPara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DCBDD7E-563B-2545-8848-950E0A21BD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353"/>
          <a:stretch/>
        </p:blipFill>
        <p:spPr>
          <a:xfrm>
            <a:off x="641267" y="1977389"/>
            <a:ext cx="10909465" cy="3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92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540</Words>
  <Application>Microsoft Macintosh PowerPoint</Application>
  <PresentationFormat>Widescreen</PresentationFormat>
  <Paragraphs>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Ben Drost</dc:creator>
  <cp:lastModifiedBy>Groot, L.V. de (Lennart)</cp:lastModifiedBy>
  <cp:revision>44</cp:revision>
  <dcterms:created xsi:type="dcterms:W3CDTF">2021-06-03T04:50:41Z</dcterms:created>
  <dcterms:modified xsi:type="dcterms:W3CDTF">2023-11-21T12:08:04Z</dcterms:modified>
</cp:coreProperties>
</file>